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2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t-BR" sz="4800" b="1" dirty="0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Como foi sua experiência no hospital?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83870" y="3402754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cap="none" normalizeH="0" baseline="0" noProof="0" dirty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Pesquisa aos Pacientes do Serviço Nacional de Saúde (NHS) de 2020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cap="none" normalizeH="0" baseline="0" noProof="0" dirty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6" y="4233969"/>
            <a:ext cx="6417425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7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Este hospital está realizando uma pesquisa para saber o que os pacientes pensam sobre os cuidados a que têm acesso aqui.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pt-BR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Esta pesquisa está inserida no programa nacional para </a:t>
            </a:r>
            <a:r>
              <a:rPr lang="pt-BR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melhorar as experiências dos pacientes no hospital. </a:t>
            </a:r>
            <a:r>
              <a:rPr lang="pt-BR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 participação na pesquisa é </a:t>
            </a:r>
            <a:r>
              <a:rPr lang="pt-BR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voluntária</a:t>
            </a:r>
            <a:r>
              <a:rPr lang="pt-BR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t-BR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e todas as respostas são</a:t>
            </a:r>
            <a:r>
              <a:rPr lang="pt-BR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t-BR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confidenciais</a:t>
            </a:r>
            <a:r>
              <a:rPr lang="pt-BR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6633447"/>
            <a:ext cx="6858000" cy="327255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83870" y="6837034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B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Se </a:t>
            </a:r>
            <a:r>
              <a:rPr lang="pt-BR" sz="1700" b="1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não</a:t>
            </a:r>
            <a:r>
              <a:rPr lang="pt-B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desejar participar ou se tiver alguma pergunta sobre a pesquisa, queira contactar:</a:t>
            </a: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Telefone da entidade (necessário)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E-mail da entidade (caso disponível)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Endereço da entidade (caso disponível)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t-BR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t-BR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3870" y="6085383"/>
            <a:ext cx="6674130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pt-BR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 for selecionado(a) para participar, enviaremos um questionário pelo correio e mensagens de lembrete.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CADC8B427984D99CF8E36011709BC" ma:contentTypeVersion="9" ma:contentTypeDescription="Create a new document." ma:contentTypeScope="" ma:versionID="d40745ff874df8c1f6c73dd852e3aabd">
  <xsd:schema xmlns:xsd="http://www.w3.org/2001/XMLSchema" xmlns:xs="http://www.w3.org/2001/XMLSchema" xmlns:p="http://schemas.microsoft.com/office/2006/metadata/properties" xmlns:ns3="80432f24-10ac-49b7-84fe-7f767ceec2c1" targetNamespace="http://schemas.microsoft.com/office/2006/metadata/properties" ma:root="true" ma:fieldsID="627956faa365c33f9cad90847ed6ac2d" ns3:_="">
    <xsd:import namespace="80432f24-10ac-49b7-84fe-7f767ceec2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2f24-10ac-49b7-84fe-7f767ceec2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E66698-34F6-4FF3-A482-D0B52C17D6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432f24-10ac-49b7-84fe-7f767ceec2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C17E8D-72CF-4763-9961-C074190D4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3D3618-E03E-4652-B013-2114CCC14112}">
  <ds:schemaRefs>
    <ds:schemaRef ds:uri="http://purl.org/dc/terms/"/>
    <ds:schemaRef ds:uri="80432f24-10ac-49b7-84fe-7f767ceec2c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124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Segoe UI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Daniel Da Silva</cp:lastModifiedBy>
  <cp:revision>32</cp:revision>
  <cp:lastPrinted>2019-05-02T10:26:35Z</cp:lastPrinted>
  <dcterms:created xsi:type="dcterms:W3CDTF">2019-05-01T13:43:55Z</dcterms:created>
  <dcterms:modified xsi:type="dcterms:W3CDTF">2020-06-01T11:29:32Z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0x010100F96CADC8B427984D99CF8E36011709BC</vt:lpwstr>
  </property>
</Properties>
</file>